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76" r:id="rId12"/>
    <p:sldId id="275" r:id="rId13"/>
    <p:sldId id="277" r:id="rId14"/>
    <p:sldId id="266" r:id="rId1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6A089E0-4123-4D8B-B2FF-E68826AC31CD}">
          <p14:sldIdLst>
            <p14:sldId id="257"/>
            <p14:sldId id="258"/>
            <p14:sldId id="267"/>
            <p14:sldId id="268"/>
            <p14:sldId id="269"/>
            <p14:sldId id="270"/>
            <p14:sldId id="271"/>
            <p14:sldId id="274"/>
            <p14:sldId id="272"/>
            <p14:sldId id="273"/>
            <p14:sldId id="276"/>
            <p14:sldId id="275"/>
            <p14:sldId id="277"/>
          </p14:sldIdLst>
        </p14:section>
        <p14:section name="Abschnitt ohne Titel" id="{7654AB4B-E8EF-4056-AB55-6FB78AA4F459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4" autoAdjust="0"/>
    <p:restoredTop sz="94670" autoAdjust="0"/>
  </p:normalViewPr>
  <p:slideViewPr>
    <p:cSldViewPr snapToGrid="0" showGuides="1">
      <p:cViewPr>
        <p:scale>
          <a:sx n="50" d="100"/>
          <a:sy n="50" d="100"/>
        </p:scale>
        <p:origin x="1400" y="880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800" dirty="0" smtClean="0">
                <a:latin typeface="+mj-lt"/>
              </a:rPr>
              <a:t>Rechendauer</a:t>
            </a:r>
            <a:endParaRPr lang="de-DE" sz="2800" dirty="0"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Memoization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Tabelle1!$A$2:$A$17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F5-484A-B82E-C651D268EFC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Primitiv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Tabelle1!$A$2:$A$17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10</c:v>
                </c:pt>
                <c:pt idx="10">
                  <c:v>30</c:v>
                </c:pt>
                <c:pt idx="11">
                  <c:v>57</c:v>
                </c:pt>
                <c:pt idx="12">
                  <c:v>150</c:v>
                </c:pt>
                <c:pt idx="13">
                  <c:v>420</c:v>
                </c:pt>
                <c:pt idx="14">
                  <c:v>1547</c:v>
                </c:pt>
                <c:pt idx="15">
                  <c:v>4613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F5-484A-B82E-C651D268E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7812128"/>
        <c:axId val="2137820448"/>
      </c:lineChart>
      <c:catAx>
        <c:axId val="2137812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7820448"/>
        <c:crosses val="autoZero"/>
        <c:auto val="1"/>
        <c:lblAlgn val="ctr"/>
        <c:lblOffset val="100"/>
        <c:noMultiLvlLbl val="0"/>
      </c:catAx>
      <c:valAx>
        <c:axId val="213782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3781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800" dirty="0">
                <a:latin typeface="+mj-lt"/>
              </a:rPr>
              <a:t>Rekursionsaufrufe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Memoization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Tabelle1!$A$2:$A$7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25</c:v>
                </c:pt>
                <c:pt idx="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F5-484A-B82E-C651D268EFC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Primitiv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Tabelle1!$A$2:$A$7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19</c:v>
                </c:pt>
                <c:pt idx="3">
                  <c:v>69</c:v>
                </c:pt>
                <c:pt idx="4">
                  <c:v>251</c:v>
                </c:pt>
                <c:pt idx="5">
                  <c:v>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F5-484A-B82E-C651D268E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7812128"/>
        <c:axId val="2137820448"/>
      </c:lineChart>
      <c:catAx>
        <c:axId val="2137812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7820448"/>
        <c:crosses val="autoZero"/>
        <c:auto val="1"/>
        <c:lblAlgn val="ctr"/>
        <c:lblOffset val="100"/>
        <c:noMultiLvlLbl val="0"/>
      </c:catAx>
      <c:valAx>
        <c:axId val="213782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3781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565ABF-7DEC-4ADF-BFD3-D6A26056D92F}" type="datetime1">
              <a:rPr lang="de-DE" smtClean="0"/>
              <a:t>13.11.2020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45D96-2ECE-421E-8B9B-011F64847CD9}" type="datetime1">
              <a:rPr lang="de-DE" smtClean="0"/>
              <a:pPr/>
              <a:t>13.11.2020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Textmasterformate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38C4D-F0FE-4529-A075-59C21BFA7031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33DDA1-E27D-4ECA-93B0-16D54FA9DAAF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26424D-AA09-4805-ADA6-8CE387DA22E9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2647E0-0E53-4E68-9534-1EB8D4C256B0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5EF036-4FBC-47B7-B3CB-037989AC4D13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360001-5ABC-48AB-AB23-C983B11F61B2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4F456-FF92-4E8D-84AB-CECDF9FC7651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2924F9-5B21-4FB8-87E6-E6D7362CC6FE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70A65-A2CD-48C3-89E4-3FCD1E5FC291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  <a:p>
            <a:pPr lvl="1" rtl="0"/>
            <a:r>
              <a:rPr lang="de-DE" noProof="0" smtClean="0"/>
              <a:t>Zweite Ebene</a:t>
            </a:r>
          </a:p>
          <a:p>
            <a:pPr lvl="2" rtl="0"/>
            <a:r>
              <a:rPr lang="de-DE" noProof="0" smtClean="0"/>
              <a:t>Dritte Ebene</a:t>
            </a:r>
          </a:p>
          <a:p>
            <a:pPr lvl="3" rtl="0"/>
            <a:r>
              <a:rPr lang="de-DE" noProof="0" smtClean="0"/>
              <a:t>Vierte Ebene</a:t>
            </a:r>
          </a:p>
          <a:p>
            <a:pPr lvl="4" rtl="0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38AC3E-D575-45C9-B922-A7F3D0F89B8E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829153-3AB7-45EB-B33A-A371F80BFAAB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de-DE" noProof="0" dirty="0" smtClean="0"/>
              <a:t>Textmasterformate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93E3BA8-E6C4-4E40-B06D-CA593CE89D62}" type="datetime1">
              <a:rPr lang="de-DE" noProof="0" smtClean="0"/>
              <a:t>13.11.2020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5817381" y="-2852716"/>
            <a:ext cx="8948964" cy="12105059"/>
            <a:chOff x="4855953" y="-2833465"/>
            <a:chExt cx="8948964" cy="12105059"/>
          </a:xfrm>
        </p:grpSpPr>
        <p:sp>
          <p:nvSpPr>
            <p:cNvPr id="18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644414" y="3640341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5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ALGORITHMIK</a:t>
            </a:r>
            <a:endParaRPr lang="de-DE" sz="5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46070" y="4884469"/>
            <a:ext cx="5760607" cy="15388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28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WEGKOSTENOPTIMIERUNG MITTELS REKURSION UND MEMOIZATION</a:t>
            </a:r>
          </a:p>
          <a:p>
            <a:pPr rtl="0"/>
            <a:endParaRPr lang="de-DE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endParaRPr lang="de-DE" sz="8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de-DE" sz="20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EIN BEITRAG VON PAUL SCHAPPERT</a:t>
            </a:r>
            <a:endParaRPr lang="de-DE" sz="20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itel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de-DE" dirty="0"/>
              <a:t>Personal – Folie1</a:t>
            </a:r>
          </a:p>
        </p:txBody>
      </p: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Probleme und Einschränkungen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Primitive Rekursion skaliert extrem schlecht</a:t>
            </a:r>
          </a:p>
          <a:p>
            <a:r>
              <a:rPr lang="de-DE" dirty="0" smtClean="0">
                <a:latin typeface="+mj-lt"/>
              </a:rPr>
              <a:t>Java (</a:t>
            </a:r>
            <a:r>
              <a:rPr lang="de-DE" dirty="0" err="1" smtClean="0">
                <a:latin typeface="+mj-lt"/>
              </a:rPr>
              <a:t>StackOverflowError</a:t>
            </a:r>
            <a:r>
              <a:rPr lang="de-DE" dirty="0" smtClean="0">
                <a:latin typeface="+mj-lt"/>
              </a:rPr>
              <a:t>) für </a:t>
            </a:r>
            <a:r>
              <a:rPr lang="de-DE" dirty="0" smtClean="0">
                <a:latin typeface="+mj-lt"/>
              </a:rPr>
              <a:t>n&gt;2500</a:t>
            </a:r>
          </a:p>
          <a:p>
            <a:r>
              <a:rPr lang="de-DE" dirty="0" smtClean="0">
                <a:latin typeface="+mj-lt"/>
              </a:rPr>
              <a:t>Counter verlangsamt massiv</a:t>
            </a:r>
            <a:endParaRPr lang="de-DE" dirty="0" smtClean="0">
              <a:latin typeface="+mj-lt"/>
            </a:endParaRPr>
          </a:p>
        </p:txBody>
      </p:sp>
      <p:grpSp>
        <p:nvGrpSpPr>
          <p:cNvPr id="4" name="Gruppieren 3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4279886">
            <a:off x="8280549" y="-2152837"/>
            <a:ext cx="8948964" cy="12105059"/>
            <a:chOff x="4855953" y="-2833465"/>
            <a:chExt cx="8948964" cy="12105059"/>
          </a:xfrm>
        </p:grpSpPr>
        <p:sp>
          <p:nvSpPr>
            <p:cNvPr id="5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2233119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Laufzeit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838059"/>
              </p:ext>
            </p:extLst>
          </p:nvPr>
        </p:nvGraphicFramePr>
        <p:xfrm>
          <a:off x="749300" y="1812925"/>
          <a:ext cx="97155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20554103">
            <a:off x="9560708" y="-6222879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3604417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Laufzeit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93365"/>
              </p:ext>
            </p:extLst>
          </p:nvPr>
        </p:nvGraphicFramePr>
        <p:xfrm>
          <a:off x="749300" y="1812925"/>
          <a:ext cx="97155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20554103">
            <a:off x="9560708" y="-6222879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5875757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Laufzeit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2022417">
            <a:off x="6630635" y="-7517730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>
                    <a:latin typeface="+mj-lt"/>
                  </a:rPr>
                  <a:t>Memoization: 300ms für </a:t>
                </a:r>
                <a:r>
                  <a:rPr lang="de-DE" dirty="0" err="1" smtClean="0">
                    <a:latin typeface="+mj-lt"/>
                  </a:rPr>
                  <a:t>size</a:t>
                </a:r>
                <a:r>
                  <a:rPr lang="de-DE" dirty="0" smtClean="0">
                    <a:latin typeface="+mj-lt"/>
                  </a:rPr>
                  <a:t>=2000</a:t>
                </a:r>
              </a:p>
              <a:p>
                <a:r>
                  <a:rPr lang="de-DE" dirty="0" smtClean="0">
                    <a:latin typeface="+mj-lt"/>
                  </a:rPr>
                  <a:t>Primitiv: &gt;60s für </a:t>
                </a:r>
                <a:r>
                  <a:rPr lang="de-DE" dirty="0" err="1" smtClean="0">
                    <a:latin typeface="+mj-lt"/>
                  </a:rPr>
                  <a:t>size</a:t>
                </a:r>
                <a:r>
                  <a:rPr lang="de-DE" dirty="0" smtClean="0">
                    <a:latin typeface="+mj-lt"/>
                  </a:rPr>
                  <a:t>=17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=1.6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−21.1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+111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−279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+329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−141 </m:t>
                    </m:r>
                  </m:oMath>
                </a14:m>
                <a:endParaRPr lang="de-DE" dirty="0">
                  <a:latin typeface="+mj-lt"/>
                </a:endParaRP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13" t="-33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pieren 12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20972687">
            <a:off x="-2094574" y="2442178"/>
            <a:ext cx="8948964" cy="12105059"/>
            <a:chOff x="4855953" y="-2833465"/>
            <a:chExt cx="8948964" cy="12105059"/>
          </a:xfrm>
        </p:grpSpPr>
        <p:sp>
          <p:nvSpPr>
            <p:cNvPr id="14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8" name="Gruppieren 1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529801">
            <a:off x="8827329" y="2880663"/>
            <a:ext cx="8948964" cy="12105059"/>
            <a:chOff x="4855953" y="-2833465"/>
            <a:chExt cx="8948964" cy="12105059"/>
          </a:xfrm>
        </p:grpSpPr>
        <p:sp>
          <p:nvSpPr>
            <p:cNvPr id="1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615074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733192" y="4331033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5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Vielen Dank!</a:t>
            </a:r>
            <a:endParaRPr lang="de-DE" sz="5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9B74FAF-1757-48A8-BBFB-722E8E1D6FA4}"/>
              </a:ext>
            </a:extLst>
          </p:cNvPr>
          <p:cNvSpPr/>
          <p:nvPr/>
        </p:nvSpPr>
        <p:spPr>
          <a:xfrm>
            <a:off x="733192" y="5358396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1600" dirty="0" smtClean="0">
                <a:latin typeface="+mj-lt"/>
              </a:rPr>
              <a:t>(für die Aufmerksamkeit aller, die aufgepasst haben natürlich </a:t>
            </a:r>
            <a:r>
              <a:rPr lang="de-DE" sz="1600" dirty="0" smtClean="0">
                <a:latin typeface="+mj-lt"/>
                <a:sym typeface="Wingdings" panose="05000000000000000000" pitchFamily="2" charset="2"/>
              </a:rPr>
              <a:t> )</a:t>
            </a:r>
            <a:endParaRPr lang="de-DE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23" name="Gruppieren 22" descr="Dieses Bild ist eine abstrakte Form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reihandform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" name="Freihandform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" name="Freihandform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25" name="Titel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 dirty="0"/>
              <a:t>Personal – </a:t>
            </a:r>
            <a:r>
              <a:rPr lang="de-DE" dirty="0" smtClean="0"/>
              <a:t>Folie10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1183821" y="738390"/>
            <a:ext cx="484570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4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Inhalt</a:t>
            </a:r>
            <a:endParaRPr lang="de-DE" sz="4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B38D4B56-7D6C-4345-912F-B3BA9A014E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457331C-2A24-4352-9B4C-1C1B326F40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8433" y="1939744"/>
            <a:ext cx="4217865" cy="3623058"/>
            <a:chOff x="518433" y="1749978"/>
            <a:chExt cx="4217865" cy="3623058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749978"/>
              <a:ext cx="4217865" cy="369332"/>
              <a:chOff x="518433" y="1909055"/>
              <a:chExt cx="4217865" cy="369332"/>
            </a:xfrm>
          </p:grpSpPr>
          <p:sp>
            <p:nvSpPr>
              <p:cNvPr id="6" name="Rechteck: Abgerundete Ecken 5">
                <a:extLst>
                  <a:ext uri="{FF2B5EF4-FFF2-40B4-BE49-F238E27FC236}">
                    <a16:creationId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dirty="0"/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200103" y="1909055"/>
                <a:ext cx="3536195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de-DE" sz="24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Problemstellung</a:t>
                </a:r>
                <a:endParaRPr lang="de-DE" sz="24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799076"/>
              <a:ext cx="4159057" cy="369332"/>
              <a:chOff x="518433" y="2741214"/>
              <a:chExt cx="4159057" cy="369332"/>
            </a:xfrm>
          </p:grpSpPr>
          <p:sp>
            <p:nvSpPr>
              <p:cNvPr id="9" name="Rechteck: Abgerundete Ecken 8">
                <a:extLst>
                  <a:ext uri="{FF2B5EF4-FFF2-40B4-BE49-F238E27FC236}">
                    <a16:creationId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2847627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dirty="0"/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41295" y="2741214"/>
                <a:ext cx="3536195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de-DE" sz="24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Ansatz + Template</a:t>
                </a:r>
                <a:endParaRPr lang="de-DE" sz="24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518433" y="3954606"/>
              <a:ext cx="4185433" cy="369332"/>
              <a:chOff x="518433" y="3693730"/>
              <a:chExt cx="4185433" cy="369332"/>
            </a:xfrm>
          </p:grpSpPr>
          <p:sp>
            <p:nvSpPr>
              <p:cNvPr id="11" name="Rechteck: Abgerundete Ecken 10">
                <a:extLst>
                  <a:ext uri="{FF2B5EF4-FFF2-40B4-BE49-F238E27FC236}">
                    <a16:creationId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518433" y="3727980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dirty="0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67671" y="3693730"/>
                <a:ext cx="3536195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de-DE" sz="2400" i="1" dirty="0" err="1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Memoization</a:t>
                </a:r>
                <a:endParaRPr lang="de-DE" sz="24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609D452F-25F9-4A2F-84BD-9A44714884C6}"/>
                </a:ext>
              </a:extLst>
            </p:cNvPr>
            <p:cNvGrpSpPr/>
            <p:nvPr/>
          </p:nvGrpSpPr>
          <p:grpSpPr>
            <a:xfrm>
              <a:off x="518433" y="5003704"/>
              <a:ext cx="4201583" cy="369332"/>
              <a:chOff x="518433" y="4539815"/>
              <a:chExt cx="4201583" cy="369332"/>
            </a:xfrm>
          </p:grpSpPr>
          <p:sp>
            <p:nvSpPr>
              <p:cNvPr id="13" name="Rechteck: Abgerundete Ecken 12">
                <a:extLst>
                  <a:ext uri="{FF2B5EF4-FFF2-40B4-BE49-F238E27FC236}">
                    <a16:creationId xmlns:a16="http://schemas.microsoft.com/office/drawing/2014/main" id="{64E3D015-D1E6-40C0-B820-5D2B0144652D}"/>
                  </a:ext>
                </a:extLst>
              </p:cNvPr>
              <p:cNvSpPr/>
              <p:nvPr/>
            </p:nvSpPr>
            <p:spPr>
              <a:xfrm>
                <a:off x="518433" y="460833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dirty="0"/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9187696D-0387-46E9-A420-AD2392161D95}"/>
                  </a:ext>
                </a:extLst>
              </p:cNvPr>
              <p:cNvSpPr/>
              <p:nvPr/>
            </p:nvSpPr>
            <p:spPr>
              <a:xfrm>
                <a:off x="1183821" y="4539815"/>
                <a:ext cx="3536195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de-DE" sz="24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Laufzeit und Probleme</a:t>
                </a:r>
                <a:endParaRPr lang="de-DE" sz="24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2" name="Ellipse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37124" y="152049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62" name="Gruppieren 61" descr="Dieses Bild stellt eine Frauenhand dar, die auf ein Blatt Papier schreibt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reihandform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6" name="Freihandform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7" name="Freihandform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8" name="Freihandform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9" name="Freihandform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0" name="Freihandform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1" name="Freihandform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reihandform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53" name="Freihandform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</p:grpSp>
        <p:sp>
          <p:nvSpPr>
            <p:cNvPr id="54" name="Freihandform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5" name="Freihandform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6" name="Freihandform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7" name="Freihandform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8" name="Freihandform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itel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 dirty="0"/>
              <a:t>Personal – </a:t>
            </a:r>
            <a:r>
              <a:rPr lang="de-DE" dirty="0" smtClean="0"/>
              <a:t>Folie2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Problemstellung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Matrix m x n</a:t>
            </a:r>
          </a:p>
          <a:p>
            <a:r>
              <a:rPr lang="de-DE" dirty="0" smtClean="0">
                <a:latin typeface="+mj-lt"/>
              </a:rPr>
              <a:t>Werte der Felder = Wegkosten</a:t>
            </a:r>
          </a:p>
          <a:p>
            <a:r>
              <a:rPr lang="de-DE" dirty="0" smtClean="0">
                <a:latin typeface="+mj-lt"/>
              </a:rPr>
              <a:t>Ziel = minimale Kosten </a:t>
            </a:r>
            <a:endParaRPr lang="de-DE" dirty="0">
              <a:latin typeface="+mj-lt"/>
            </a:endParaRPr>
          </a:p>
        </p:txBody>
      </p:sp>
      <p:grpSp>
        <p:nvGrpSpPr>
          <p:cNvPr id="3" name="Gruppieren 2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5744118" y="-4767204"/>
            <a:ext cx="8948964" cy="12105059"/>
            <a:chOff x="4855953" y="-2833465"/>
            <a:chExt cx="8948964" cy="12105059"/>
          </a:xfrm>
        </p:grpSpPr>
        <p:sp>
          <p:nvSpPr>
            <p:cNvPr id="4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5795307">
            <a:off x="-4747492" y="2843607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8530042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Ansatz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 Jedwede Art von schriftlicher Erläuterung wäre hier sinnlos </a:t>
            </a:r>
            <a:endParaRPr lang="de-DE" dirty="0">
              <a:latin typeface="+mj-lt"/>
            </a:endParaRPr>
          </a:p>
        </p:txBody>
      </p:sp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9902737">
            <a:off x="-591808" y="1762779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2" name="Gruppieren 11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9491090" y="-5294391"/>
            <a:ext cx="8948964" cy="12105059"/>
            <a:chOff x="4855953" y="-2833465"/>
            <a:chExt cx="8948964" cy="12105059"/>
          </a:xfrm>
        </p:grpSpPr>
        <p:sp>
          <p:nvSpPr>
            <p:cNvPr id="13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1023143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„Infrastruktur“ schon gegeben (</a:t>
            </a:r>
            <a:r>
              <a:rPr lang="de-DE" dirty="0" err="1" smtClean="0">
                <a:latin typeface="+mj-lt"/>
              </a:rPr>
              <a:t>generateCost</a:t>
            </a:r>
            <a:r>
              <a:rPr lang="de-DE" dirty="0" smtClean="0">
                <a:latin typeface="+mj-lt"/>
              </a:rPr>
              <a:t>, </a:t>
            </a:r>
            <a:r>
              <a:rPr lang="de-DE" dirty="0" err="1" smtClean="0">
                <a:latin typeface="+mj-lt"/>
              </a:rPr>
              <a:t>printMatrix</a:t>
            </a:r>
            <a:r>
              <a:rPr lang="de-DE" dirty="0" smtClean="0">
                <a:latin typeface="+mj-lt"/>
              </a:rPr>
              <a:t>)</a:t>
            </a:r>
          </a:p>
          <a:p>
            <a:r>
              <a:rPr lang="de-DE" dirty="0" smtClean="0">
                <a:latin typeface="+mj-lt"/>
              </a:rPr>
              <a:t> Aufgabe: einfüllen der richtigen Bedingungen in die Rekursion</a:t>
            </a:r>
            <a:endParaRPr lang="de-DE" dirty="0">
              <a:latin typeface="+mj-lt"/>
            </a:endParaRPr>
          </a:p>
        </p:txBody>
      </p:sp>
      <p:grpSp>
        <p:nvGrpSpPr>
          <p:cNvPr id="4" name="Gruppieren 3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6121286">
            <a:off x="4875003" y="1029357"/>
            <a:ext cx="8948964" cy="12105059"/>
            <a:chOff x="4855953" y="-2833465"/>
            <a:chExt cx="8948964" cy="12105059"/>
          </a:xfrm>
        </p:grpSpPr>
        <p:sp>
          <p:nvSpPr>
            <p:cNvPr id="5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9776117">
            <a:off x="-3341895" y="2181701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3576747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/>
          <a:lstStyle/>
          <a:p>
            <a:r>
              <a:rPr lang="de-D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Memoization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" name="Gruppieren 4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2292199">
            <a:off x="5986120" y="-3340246"/>
            <a:ext cx="8948964" cy="12105059"/>
            <a:chOff x="4855953" y="-2833465"/>
            <a:chExt cx="8948964" cy="12105059"/>
          </a:xfrm>
        </p:grpSpPr>
        <p:sp>
          <p:nvSpPr>
            <p:cNvPr id="6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pic>
        <p:nvPicPr>
          <p:cNvPr id="19" name="Inhaltsplatzhalter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0" y="1557338"/>
            <a:ext cx="5121200" cy="5014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5629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Memoization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" name="Gruppieren 4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2292199">
            <a:off x="5986120" y="-3340246"/>
            <a:ext cx="8948964" cy="12105059"/>
            <a:chOff x="4855953" y="-2833465"/>
            <a:chExt cx="8948964" cy="12105059"/>
          </a:xfrm>
        </p:grpSpPr>
        <p:sp>
          <p:nvSpPr>
            <p:cNvPr id="6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pic>
        <p:nvPicPr>
          <p:cNvPr id="12" name="Inhaltsplatzhalt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1006" y="1729498"/>
            <a:ext cx="7457969" cy="4235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51689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Ausgabe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88" y="1765968"/>
            <a:ext cx="4982448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uppieren 6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5346825">
            <a:off x="6348204" y="-2110893"/>
            <a:ext cx="8948964" cy="12105059"/>
            <a:chOff x="4855953" y="-2833465"/>
            <a:chExt cx="8948964" cy="12105059"/>
          </a:xfrm>
        </p:grpSpPr>
        <p:sp>
          <p:nvSpPr>
            <p:cNvPr id="8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2" name="Gruppieren 11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7987412">
            <a:off x="4973022" y="-7832927"/>
            <a:ext cx="8948964" cy="12105059"/>
            <a:chOff x="4855953" y="-2833465"/>
            <a:chExt cx="8948964" cy="12105059"/>
          </a:xfrm>
        </p:grpSpPr>
        <p:sp>
          <p:nvSpPr>
            <p:cNvPr id="13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5350532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Sonstiges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createOutputInfo</a:t>
            </a:r>
            <a:r>
              <a:rPr lang="de-DE" dirty="0" smtClean="0">
                <a:latin typeface="+mj-lt"/>
              </a:rPr>
              <a:t>()</a:t>
            </a:r>
          </a:p>
          <a:p>
            <a:r>
              <a:rPr lang="de-DE" dirty="0" smtClean="0">
                <a:latin typeface="+mj-lt"/>
              </a:rPr>
              <a:t>Counter </a:t>
            </a:r>
          </a:p>
          <a:p>
            <a:r>
              <a:rPr lang="de-DE" dirty="0" err="1" smtClean="0">
                <a:latin typeface="+mj-lt"/>
              </a:rPr>
              <a:t>Timer</a:t>
            </a:r>
            <a:r>
              <a:rPr lang="de-DE" dirty="0" smtClean="0">
                <a:latin typeface="+mj-lt"/>
              </a:rPr>
              <a:t> </a:t>
            </a:r>
            <a:endParaRPr lang="de-DE" dirty="0">
              <a:latin typeface="+mj-lt"/>
            </a:endParaRPr>
          </a:p>
        </p:txBody>
      </p:sp>
      <p:grpSp>
        <p:nvGrpSpPr>
          <p:cNvPr id="4" name="Gruppieren 3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6197479">
            <a:off x="5164817" y="-5024623"/>
            <a:ext cx="8948964" cy="12105059"/>
            <a:chOff x="4855953" y="-2833465"/>
            <a:chExt cx="8948964" cy="12105059"/>
          </a:xfrm>
        </p:grpSpPr>
        <p:sp>
          <p:nvSpPr>
            <p:cNvPr id="5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8" name="Gruppieren 7" descr="Dieses Bild ist eine abstrakte dekorative Form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17088506">
            <a:off x="-2566546" y="2401891"/>
            <a:ext cx="8948964" cy="12105059"/>
            <a:chOff x="4855953" y="-2833465"/>
            <a:chExt cx="8948964" cy="12105059"/>
          </a:xfrm>
        </p:grpSpPr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2971553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7_TF33668227.potx" id="{27F7F3F4-991D-4F44-A633-F1300BF7031E}" vid="{26CEDC4D-E37A-4142-AA21-388080BEF1E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Personalwesen von 24Slides</Template>
  <TotalTime>0</TotalTime>
  <Words>171</Words>
  <Application>Microsoft Office PowerPoint</Application>
  <PresentationFormat>Breitbild</PresentationFormat>
  <Paragraphs>47</Paragraphs>
  <Slides>14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Segoe UI</vt:lpstr>
      <vt:lpstr>Wingdings</vt:lpstr>
      <vt:lpstr>Office-Design</vt:lpstr>
      <vt:lpstr>Personal – Folie1</vt:lpstr>
      <vt:lpstr>Personal – Folie2</vt:lpstr>
      <vt:lpstr>Problemstellung</vt:lpstr>
      <vt:lpstr>Ansatz</vt:lpstr>
      <vt:lpstr>Template</vt:lpstr>
      <vt:lpstr>Memoization</vt:lpstr>
      <vt:lpstr>Memoization</vt:lpstr>
      <vt:lpstr>Ausgabe</vt:lpstr>
      <vt:lpstr>Sonstiges</vt:lpstr>
      <vt:lpstr>Probleme und Einschränkungen</vt:lpstr>
      <vt:lpstr>Laufzeit</vt:lpstr>
      <vt:lpstr>Laufzeit</vt:lpstr>
      <vt:lpstr>Laufzeit</vt:lpstr>
      <vt:lpstr>Personal – Folie10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2020-11-13T09:03:25Z</dcterms:created>
  <dcterms:modified xsi:type="dcterms:W3CDTF">2020-11-13T14:46:09Z</dcterms:modified>
</cp:coreProperties>
</file>